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4F63B-A5FC-1C43-B6D8-DDA6B34EC305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C2092-B465-2E4B-A0BC-8F45C4586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physician/geriatrician in rural Maine for almost 20 years</a:t>
            </a:r>
          </a:p>
          <a:p>
            <a:r>
              <a:rPr lang="en-US" dirty="0" smtClean="0"/>
              <a:t>Working at a national level on depression in primary care since 1997 – MacArthur, MHMC, RWJF</a:t>
            </a:r>
          </a:p>
          <a:p>
            <a:r>
              <a:rPr lang="en-US" dirty="0" smtClean="0"/>
              <a:t>National leadership on behavioral health quality measurement – AHRQ, NCQA, SAMHSA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Specific short term goal – initial publication of some behavioral health measures on Get Better Maine website by Sept. 30, 2014</a:t>
            </a:r>
          </a:p>
          <a:p>
            <a:r>
              <a:rPr lang="en-US" dirty="0" smtClean="0"/>
              <a:t>Measures that are important to providers and patients</a:t>
            </a:r>
          </a:p>
          <a:p>
            <a:pPr lvl="1"/>
            <a:r>
              <a:rPr lang="en-US" dirty="0" smtClean="0"/>
              <a:t>What care do I want to give/receive?</a:t>
            </a:r>
          </a:p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Primary care practices</a:t>
            </a:r>
          </a:p>
          <a:p>
            <a:pPr lvl="1"/>
            <a:r>
              <a:rPr lang="en-US" dirty="0" smtClean="0"/>
              <a:t>Behavioral health organizations/practitioners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will we accomplish short term goal?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7727"/>
            <a:ext cx="8229600" cy="35284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Align with current measurement requirements</a:t>
            </a:r>
          </a:p>
          <a:p>
            <a:r>
              <a:rPr lang="en-US" dirty="0" smtClean="0"/>
              <a:t>Small number of measures</a:t>
            </a:r>
          </a:p>
          <a:p>
            <a:r>
              <a:rPr lang="en-US" dirty="0" smtClean="0"/>
              <a:t>Choose those important to key constituencies</a:t>
            </a:r>
          </a:p>
          <a:p>
            <a:r>
              <a:rPr lang="en-US" dirty="0" smtClean="0"/>
              <a:t>Try for balanced set, covering a number of domains of quality</a:t>
            </a:r>
          </a:p>
          <a:p>
            <a:pPr lvl="1"/>
            <a:r>
              <a:rPr lang="en-US" dirty="0" smtClean="0"/>
              <a:t>The Triple Aim (care, quality, cost)</a:t>
            </a:r>
          </a:p>
          <a:p>
            <a:r>
              <a:rPr lang="en-US" dirty="0" smtClean="0"/>
              <a:t>Initially report on ability to measure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include integration?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Maine is a leader, and many primary care practices will be able to report on some aspect of integrated care</a:t>
            </a:r>
          </a:p>
          <a:p>
            <a:r>
              <a:rPr lang="en-US" dirty="0" smtClean="0"/>
              <a:t>The integration of behavioral and physical healthcare is essential to the ability to achieve quality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181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My Background</vt:lpstr>
      <vt:lpstr>Goals</vt:lpstr>
      <vt:lpstr>How will we accomplish short term goal?</vt:lpstr>
      <vt:lpstr>Why include integration?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Suggested Principles</dc:title>
  <dc:creator>Neil Korsen</dc:creator>
  <cp:lastModifiedBy>Patti Ross</cp:lastModifiedBy>
  <cp:revision>5</cp:revision>
  <dcterms:created xsi:type="dcterms:W3CDTF">2014-03-27T00:34:48Z</dcterms:created>
  <dcterms:modified xsi:type="dcterms:W3CDTF">2014-04-01T16:33:12Z</dcterms:modified>
</cp:coreProperties>
</file>